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4"/>
  </p:handoutMasterIdLst>
  <p:sldIdLst>
    <p:sldId id="256" r:id="rId2"/>
    <p:sldId id="272" r:id="rId3"/>
    <p:sldId id="257" r:id="rId4"/>
    <p:sldId id="269" r:id="rId5"/>
    <p:sldId id="268" r:id="rId6"/>
    <p:sldId id="264" r:id="rId7"/>
    <p:sldId id="262" r:id="rId8"/>
    <p:sldId id="270" r:id="rId9"/>
    <p:sldId id="261" r:id="rId10"/>
    <p:sldId id="271" r:id="rId11"/>
    <p:sldId id="258" r:id="rId12"/>
    <p:sldId id="259" r:id="rId13"/>
  </p:sldIdLst>
  <p:sldSz cx="6858000" cy="75120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-3624" y="-96"/>
      </p:cViewPr>
      <p:guideLst>
        <p:guide orient="horz" pos="236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E52D0-80E0-4BA0-B491-EBB8C4108C4E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351B-5244-4FE8-8015-DD2487B04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1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9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99949"/>
            <a:ext cx="5915025" cy="145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999735"/>
            <a:ext cx="5915025" cy="476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8532-71E8-483A-B054-46291EBAA1C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559"/>
            <a:ext cx="2314575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559"/>
            <a:ext cx="1543050" cy="399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3EBC-D6D0-43EF-923C-5CE86C5F2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4213" y="808355"/>
            <a:ext cx="4808855" cy="7969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/>
              <a:t>H</a:t>
            </a:r>
            <a:r>
              <a:rPr lang="el-GR" sz="1800" b="1" dirty="0"/>
              <a:t> δασκάλα της παράλληλης στήριξης</a:t>
            </a:r>
            <a:endParaRPr lang="en-US" sz="18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9855" y="4482871"/>
            <a:ext cx="4804064" cy="792549"/>
          </a:xfrm>
          <a:prstGeom prst="rect">
            <a:avLst/>
          </a:prstGeom>
        </p:spPr>
      </p:pic>
      <p:pic>
        <p:nvPicPr>
          <p:cNvPr id="11" name="Θέση εικόνας 10">
            <a:extLst>
              <a:ext uri="{FF2B5EF4-FFF2-40B4-BE49-F238E27FC236}">
                <a16:creationId xmlns="" xmlns:a16="http://schemas.microsoft.com/office/drawing/2014/main" id="{47F99AF5-6084-42EA-9F66-506239495F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146" r="57" b="47606"/>
          <a:stretch/>
        </p:blipFill>
        <p:spPr>
          <a:xfrm>
            <a:off x="766763" y="2063261"/>
            <a:ext cx="5632450" cy="4414225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0" y="813651"/>
            <a:ext cx="6858000" cy="792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 δασκάλα της παράλληλης στήριξης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61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159CC704-5F32-4B00-8B94-9B5816C05E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3495" b="3495"/>
          <a:stretch/>
        </p:blipFill>
        <p:spPr>
          <a:xfrm>
            <a:off x="1063665" y="712787"/>
            <a:ext cx="5061364" cy="361247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2AD1EDCC-72C3-4AEA-944A-59878F5C2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/>
              <a:t>Μου αρέσει που η </a:t>
            </a:r>
            <a:r>
              <a:rPr lang="el-GR" sz="2000" b="1" dirty="0" smtClean="0"/>
              <a:t>κυρία Σοφία </a:t>
            </a:r>
            <a:br>
              <a:rPr lang="el-GR" sz="2000" b="1" dirty="0" smtClean="0"/>
            </a:br>
            <a:r>
              <a:rPr lang="el-GR" sz="2000" b="1" dirty="0" smtClean="0"/>
              <a:t>είναι </a:t>
            </a:r>
            <a:r>
              <a:rPr lang="el-GR" sz="2000" b="1" dirty="0"/>
              <a:t>συχνά δίπλα μου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γιατί </a:t>
            </a:r>
            <a:r>
              <a:rPr lang="el-GR" sz="2000" b="1" dirty="0"/>
              <a:t>με βοηθάει να ξέρω τι να κάνω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ώστε </a:t>
            </a:r>
            <a:r>
              <a:rPr lang="el-GR" sz="2000" b="1" dirty="0"/>
              <a:t>να </a:t>
            </a:r>
            <a:r>
              <a:rPr lang="el-GR" sz="2000" b="1" dirty="0" smtClean="0"/>
              <a:t>μην θυμώσω </a:t>
            </a:r>
            <a:r>
              <a:rPr lang="el-GR" sz="2000" b="1" dirty="0"/>
              <a:t>ή στενοχωρηθώ.</a:t>
            </a:r>
          </a:p>
        </p:txBody>
      </p:sp>
    </p:spTree>
    <p:extLst>
      <p:ext uri="{BB962C8B-B14F-4D97-AF65-F5344CB8AC3E}">
        <p14:creationId xmlns:p14="http://schemas.microsoft.com/office/powerpoint/2010/main" val="156704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 smtClean="0"/>
              <a:t>Είναι </a:t>
            </a:r>
            <a:r>
              <a:rPr lang="el-GR" sz="1800" b="1" dirty="0"/>
              <a:t>σημαντικό που έχω την </a:t>
            </a:r>
            <a:r>
              <a:rPr lang="el-GR" sz="1800" b="1" dirty="0" smtClean="0"/>
              <a:t>κυρία </a:t>
            </a:r>
            <a:r>
              <a:rPr lang="el-GR" sz="1800" b="1" dirty="0"/>
              <a:t>Σοφία </a:t>
            </a:r>
            <a:r>
              <a:rPr lang="el-GR" sz="1800" b="1" dirty="0" smtClean="0"/>
              <a:t/>
            </a:r>
            <a:br>
              <a:rPr lang="el-GR" sz="1800" b="1" dirty="0" smtClean="0"/>
            </a:br>
            <a:r>
              <a:rPr lang="el-GR" sz="1800" b="1" dirty="0" smtClean="0"/>
              <a:t>να </a:t>
            </a:r>
            <a:r>
              <a:rPr lang="el-GR" sz="1800" b="1" dirty="0"/>
              <a:t>με προσέχει. Αυτό με βοηθάει να νιώθω ασφαλής και </a:t>
            </a:r>
            <a:r>
              <a:rPr lang="el-GR" sz="1800" b="1" dirty="0" smtClean="0"/>
              <a:t>σίγουρη </a:t>
            </a:r>
            <a:r>
              <a:rPr lang="el-GR" sz="1800" b="1" dirty="0"/>
              <a:t>ότι θα τα καταφέρω. </a:t>
            </a:r>
            <a:r>
              <a:rPr lang="el-GR" sz="1800" b="1" dirty="0" smtClean="0"/>
              <a:t/>
            </a:r>
            <a:br>
              <a:rPr lang="el-GR" sz="1800" b="1" dirty="0" smtClean="0"/>
            </a:br>
            <a:r>
              <a:rPr lang="el-GR" sz="1800" b="1" dirty="0" smtClean="0"/>
              <a:t>Θα προσπαθήσω, </a:t>
            </a:r>
            <a:r>
              <a:rPr lang="el-GR" sz="1800" b="1" dirty="0"/>
              <a:t>κάθε φορά που χρειάζομαι </a:t>
            </a:r>
            <a:r>
              <a:rPr lang="el-GR" sz="1800" b="1" dirty="0" smtClean="0"/>
              <a:t>βοήθεια, </a:t>
            </a:r>
            <a:r>
              <a:rPr lang="el-GR" sz="1800" b="1" dirty="0"/>
              <a:t>να ζητάω</a:t>
            </a:r>
            <a:r>
              <a:rPr lang="en-US" sz="1800" b="1" dirty="0"/>
              <a:t> </a:t>
            </a:r>
            <a:r>
              <a:rPr lang="el-GR" sz="1800" b="1" dirty="0"/>
              <a:t>από την </a:t>
            </a:r>
            <a:r>
              <a:rPr lang="el-GR" sz="1800" b="1" dirty="0" smtClean="0"/>
              <a:t>κυρία </a:t>
            </a:r>
            <a:r>
              <a:rPr lang="el-GR" sz="1800" b="1" dirty="0"/>
              <a:t>Σοφία. </a:t>
            </a:r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E7BD564E-898B-4EB4-9738-C713014310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5838091"/>
            <a:ext cx="5524500" cy="9611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1800" b="1" dirty="0" smtClean="0"/>
              <a:t>Όταν </a:t>
            </a:r>
            <a:r>
              <a:rPr lang="el-GR" sz="1800" b="1" dirty="0"/>
              <a:t>ζητάω βοήθεια όλοι θα είναι πολύ χαρούμενοι και περήφανοι για </a:t>
            </a:r>
            <a:r>
              <a:rPr lang="el-GR" sz="1800" b="1" dirty="0" smtClean="0"/>
              <a:t>μένα</a:t>
            </a:r>
            <a:r>
              <a:rPr lang="el-GR" sz="1800" b="1" dirty="0"/>
              <a:t>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11DF7166-EA08-40C7-A057-76D69DFEFF0A}"/>
              </a:ext>
            </a:extLst>
          </p:cNvPr>
          <p:cNvSpPr/>
          <p:nvPr/>
        </p:nvSpPr>
        <p:spPr>
          <a:xfrm>
            <a:off x="2569029" y="1480457"/>
            <a:ext cx="1103085" cy="34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91B3EC7E-B90C-4D5B-B53D-2025C85E31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4" t="9323" r="3334" b="31924"/>
          <a:stretch/>
        </p:blipFill>
        <p:spPr>
          <a:xfrm>
            <a:off x="612775" y="319314"/>
            <a:ext cx="5632450" cy="496388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\Desktop\ΚΟΙΝΩΝΙΚΕΣ ΙΣΤΟΡΙΕΣ PPT\syntelestes and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12763"/>
            <a:ext cx="3849687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8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0120" y="6119446"/>
            <a:ext cx="5565242" cy="12169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2000" b="1" dirty="0" smtClean="0"/>
              <a:t>Η </a:t>
            </a:r>
            <a:r>
              <a:rPr lang="el-GR" sz="2000" b="1" dirty="0"/>
              <a:t>δασκάλα της τάξης μου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είναι </a:t>
            </a:r>
            <a:r>
              <a:rPr lang="el-GR" sz="2000" b="1" dirty="0"/>
              <a:t>η </a:t>
            </a:r>
            <a:r>
              <a:rPr lang="el-GR" sz="2000" b="1" dirty="0" smtClean="0"/>
              <a:t>κυρία </a:t>
            </a:r>
            <a:r>
              <a:rPr lang="el-GR" sz="2000" b="1" dirty="0"/>
              <a:t>Μαίρη.  </a:t>
            </a:r>
            <a:endParaRPr lang="en-US" sz="1400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0FA05404-37BA-4D1B-9F93-C9A04CBA0B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" t="10604" r="952" b="30161"/>
          <a:stretch/>
        </p:blipFill>
        <p:spPr>
          <a:xfrm>
            <a:off x="645291" y="525439"/>
            <a:ext cx="5567418" cy="5004504"/>
          </a:xfrm>
        </p:spPr>
      </p:pic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3F902C3F-AC62-40D8-AA82-AD1F4BA80B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30DE0A8E-E9C3-4D71-9A34-A608AC78F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/>
              <a:t>Η </a:t>
            </a:r>
            <a:r>
              <a:rPr lang="el-GR" sz="2000" b="1" dirty="0" smtClean="0"/>
              <a:t>κυρία </a:t>
            </a:r>
            <a:r>
              <a:rPr lang="el-GR" sz="2000" b="1" dirty="0"/>
              <a:t>Μαίρη κάνει μάθημα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σε </a:t>
            </a:r>
            <a:r>
              <a:rPr lang="el-GR" sz="2000" b="1" dirty="0"/>
              <a:t>όλα τα παιδιά της τάξης. Όποτε χρειάζεται ένα παιδί </a:t>
            </a:r>
            <a:r>
              <a:rPr lang="el-GR" sz="2000" b="1" dirty="0" smtClean="0"/>
              <a:t>τη </a:t>
            </a:r>
            <a:r>
              <a:rPr lang="el-GR" sz="2000" b="1" dirty="0"/>
              <a:t>βοήθειά </a:t>
            </a:r>
            <a:r>
              <a:rPr lang="el-GR" sz="2000" b="1" dirty="0" smtClean="0"/>
              <a:t>της, </a:t>
            </a:r>
            <a:r>
              <a:rPr lang="el-GR" sz="2000" b="1" dirty="0"/>
              <a:t>στέκεται ή κάθεται δίπλα του και </a:t>
            </a:r>
            <a:r>
              <a:rPr lang="el-GR" sz="2000" b="1" dirty="0" smtClean="0"/>
              <a:t>το </a:t>
            </a:r>
            <a:r>
              <a:rPr lang="el-GR" sz="2000" b="1" dirty="0"/>
              <a:t>βοηθάει.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3818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5671839"/>
            <a:ext cx="5524500" cy="14151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l-GR" sz="2000" b="1" dirty="0" smtClean="0"/>
              <a:t>Η δασκάλα της παράλληλης στήριξης είναι η κυρία Σοφία. Η κυρία Σοφία </a:t>
            </a:r>
            <a:br>
              <a:rPr lang="el-GR" sz="2000" b="1" dirty="0" smtClean="0"/>
            </a:br>
            <a:r>
              <a:rPr lang="el-GR" sz="2000" b="1" dirty="0" smtClean="0"/>
              <a:t>τις περισσότερες </a:t>
            </a:r>
            <a:r>
              <a:rPr lang="el-GR" sz="2000" b="1" dirty="0"/>
              <a:t>φορές είναι δίπλα </a:t>
            </a:r>
            <a:r>
              <a:rPr lang="el-GR" sz="2000" b="1" dirty="0" smtClean="0"/>
              <a:t>μου </a:t>
            </a:r>
            <a:br>
              <a:rPr lang="el-GR" sz="2000" b="1" dirty="0" smtClean="0"/>
            </a:br>
            <a:r>
              <a:rPr lang="el-GR" sz="2000" b="1" dirty="0" smtClean="0"/>
              <a:t>και με βοηθάει να ξέρω τι πρέπει να κάνω.</a:t>
            </a:r>
            <a:endParaRPr lang="el-GR" sz="2000" b="1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DD291F43-DB19-4DC3-9952-F87E8BFBB5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10525" r="-7" b="31924"/>
          <a:stretch/>
        </p:blipFill>
        <p:spPr>
          <a:xfrm>
            <a:off x="612775" y="435429"/>
            <a:ext cx="5632450" cy="486228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5217835"/>
            <a:ext cx="5524500" cy="15814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l-GR" sz="2000" b="1" dirty="0" smtClean="0"/>
              <a:t>Η κυρία </a:t>
            </a:r>
            <a:r>
              <a:rPr lang="el-GR" sz="2000" b="1" dirty="0"/>
              <a:t>Σοφία φροντίζει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να </a:t>
            </a:r>
            <a:r>
              <a:rPr lang="el-GR" sz="2000" b="1" dirty="0"/>
              <a:t>κάθομαι πάντα στη θέση </a:t>
            </a:r>
            <a:r>
              <a:rPr lang="el-GR" sz="2000" b="1" dirty="0" smtClean="0"/>
              <a:t>μου.</a:t>
            </a:r>
            <a:endParaRPr lang="el-GR" sz="2000" b="1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BD3C651F-F86B-427E-9A1A-5734B561375D}"/>
              </a:ext>
            </a:extLst>
          </p:cNvPr>
          <p:cNvSpPr/>
          <p:nvPr/>
        </p:nvSpPr>
        <p:spPr>
          <a:xfrm>
            <a:off x="2206171" y="1901371"/>
            <a:ext cx="435429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Θέση εικόνας 5">
            <a:extLst>
              <a:ext uri="{FF2B5EF4-FFF2-40B4-BE49-F238E27FC236}">
                <a16:creationId xmlns="" xmlns:a16="http://schemas.microsoft.com/office/drawing/2014/main" id="{12A28EF4-2D1E-4065-972C-2609C65C45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r="23690" b="3495"/>
          <a:stretch/>
        </p:blipFill>
        <p:spPr>
          <a:xfrm>
            <a:off x="917081" y="641553"/>
            <a:ext cx="5023838" cy="4082190"/>
          </a:xfrm>
        </p:spPr>
      </p:pic>
    </p:spTree>
    <p:extLst>
      <p:ext uri="{BB962C8B-B14F-4D97-AF65-F5344CB8AC3E}">
        <p14:creationId xmlns:p14="http://schemas.microsoft.com/office/powerpoint/2010/main" val="231698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Η </a:t>
            </a:r>
            <a:r>
              <a:rPr lang="el-GR" sz="2400" b="1" dirty="0" smtClean="0"/>
              <a:t>κυρία Σοφία </a:t>
            </a:r>
            <a:r>
              <a:rPr lang="el-GR" sz="2400" b="1" dirty="0"/>
              <a:t>με βοηθάει </a:t>
            </a:r>
            <a:r>
              <a:rPr lang="el-GR" sz="2400" b="1" dirty="0" smtClean="0"/>
              <a:t/>
            </a:r>
            <a:br>
              <a:rPr lang="el-GR" sz="2400" b="1" dirty="0" smtClean="0"/>
            </a:br>
            <a:r>
              <a:rPr lang="el-GR" sz="2400" b="1" dirty="0" smtClean="0"/>
              <a:t>όταν </a:t>
            </a:r>
            <a:r>
              <a:rPr lang="el-GR" sz="2400" b="1" dirty="0"/>
              <a:t>κάνω </a:t>
            </a:r>
            <a:r>
              <a:rPr lang="el-GR" sz="2400" b="1" dirty="0" smtClean="0"/>
              <a:t>εργασίες.</a:t>
            </a:r>
            <a:endParaRPr lang="el-GR" sz="2400" b="1" dirty="0"/>
          </a:p>
        </p:txBody>
      </p:sp>
      <p:pic>
        <p:nvPicPr>
          <p:cNvPr id="4" name="Θέση εικόνας 3">
            <a:extLst>
              <a:ext uri="{FF2B5EF4-FFF2-40B4-BE49-F238E27FC236}">
                <a16:creationId xmlns="" xmlns:a16="http://schemas.microsoft.com/office/drawing/2014/main" id="{0472DC93-3110-4C02-8EBD-5CA9D6F963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529025B1-1382-418A-AD2A-646BB6F59D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1E2464B5-6FC0-4F3F-B3CF-7B0D222D7F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b="1" dirty="0"/>
              <a:t>Με βοηθάει όταν δυσκολεύομαι σε </a:t>
            </a:r>
            <a:r>
              <a:rPr lang="el-GR" sz="1800" b="1" dirty="0" smtClean="0"/>
              <a:t>κάτι.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20566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666750" y="4689475"/>
            <a:ext cx="5524500" cy="2109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b="1" dirty="0" smtClean="0"/>
              <a:t>Η κυρία </a:t>
            </a:r>
            <a:r>
              <a:rPr lang="el-GR" sz="2000" b="1" dirty="0"/>
              <a:t>Σοφία με βοηθάει με το φαγητό μου.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F952A5BB-0C5A-49E4-ACCC-48F49456F58A}"/>
              </a:ext>
            </a:extLst>
          </p:cNvPr>
          <p:cNvSpPr/>
          <p:nvPr/>
        </p:nvSpPr>
        <p:spPr>
          <a:xfrm>
            <a:off x="3120571" y="2554514"/>
            <a:ext cx="1019629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εικόνας 4">
            <a:extLst>
              <a:ext uri="{FF2B5EF4-FFF2-40B4-BE49-F238E27FC236}">
                <a16:creationId xmlns="" xmlns:a16="http://schemas.microsoft.com/office/drawing/2014/main" id="{53F6AA5A-3581-4ADB-AB0F-E6FA1DE63D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>
          <a:xfrm>
            <a:off x="612775" y="641553"/>
            <a:ext cx="5632450" cy="3492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85</Words>
  <Application>Microsoft Office PowerPoint</Application>
  <PresentationFormat>Custom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Demi</cp:lastModifiedBy>
  <cp:revision>69</cp:revision>
  <dcterms:created xsi:type="dcterms:W3CDTF">2018-01-30T12:13:28Z</dcterms:created>
  <dcterms:modified xsi:type="dcterms:W3CDTF">2020-02-24T06:23:59Z</dcterms:modified>
</cp:coreProperties>
</file>